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1D012A-F1FA-4E80-8968-CCDD58602917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B850B-9611-423C-A09E-8CC070E44C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\&#1052;&#1091;&#1079;&#1099;&#1082;&#1072;\G_Abramov_SHumel_surovo_brjanskii_les_611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18.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Осенью 1942 года в штаб Брянского фронта пришла необычная радиограмма: «Оружие у нас есть, в случае чего можно забрать у врага, а вот песню, как трофей, не возьмешь. Пришлите нам песню». Это писали партизаны брянских лесов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Выполнить партизанский заказ Политуправление фронта поручило поэту Анатолию Софронову и композитору Сигизмунду </a:t>
            </a:r>
            <a:r>
              <a:rPr lang="ru-RU" b="1" dirty="0" err="1" smtClean="0"/>
              <a:t>Кацу</a:t>
            </a:r>
            <a:r>
              <a:rPr lang="ru-RU" b="1" dirty="0" smtClean="0"/>
              <a:t>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Назовите песню, которая в годы войны стала гимном партизан? 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Вторая мировая война Война и все о ней - Part 6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0" y="980728"/>
            <a:ext cx="9130660" cy="5193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«Шумел сурово брянский лес»</a:t>
            </a:r>
            <a:endParaRPr lang="ru-RU" sz="4000" b="1" dirty="0"/>
          </a:p>
        </p:txBody>
      </p:sp>
      <p:sp>
        <p:nvSpPr>
          <p:cNvPr id="6" name="Управляющая кнопка: назад 5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Государственные архивы РФ, хранящие фотодокументы о Великой Отечественной войне 1941-1945 гг. Сайт &quot;Победа. 1941-1945&quot;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071546"/>
            <a:ext cx="7429552" cy="5489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G_Abramov_SHumel_surovo_brjanskii_les_6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532440" y="6165304"/>
            <a:ext cx="304800" cy="304800"/>
          </a:xfrm>
          <a:prstGeom prst="rect">
            <a:avLst/>
          </a:prstGeom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67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22</Words>
  <Application>Microsoft Office PowerPoint</Application>
  <PresentationFormat>Экран (4:3)</PresentationFormat>
  <Paragraphs>3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18.  Осенью 1942 года в штаб Брянского фронта пришла необычная радиограмма: «Оружие у нас есть, в случае чего можно забрать у врага, а вот песню, как трофей, не возьмешь. Пришлите нам песню». Это писали партизаны брянских лесов </vt:lpstr>
      <vt:lpstr>Выполнить партизанский заказ Политуправление фронта поручило поэту Анатолию Софронову и композитору Сигизмунду Кацу.  Назовите песню, которая в годы войны стала гимном партизан?  </vt:lpstr>
      <vt:lpstr>Слайд 3</vt:lpstr>
      <vt:lpstr>«Шумел сурово брянский лес»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18. Назовите песню, которая в годы войны стала гимном партизан  </dc:title>
  <dc:creator>Admin</dc:creator>
  <cp:lastModifiedBy>user</cp:lastModifiedBy>
  <cp:revision>13</cp:revision>
  <dcterms:created xsi:type="dcterms:W3CDTF">2014-12-25T11:40:44Z</dcterms:created>
  <dcterms:modified xsi:type="dcterms:W3CDTF">2015-01-29T19:31:18Z</dcterms:modified>
</cp:coreProperties>
</file>